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1" r:id="rId3"/>
    <p:sldId id="275" r:id="rId4"/>
    <p:sldId id="257" r:id="rId5"/>
    <p:sldId id="283" r:id="rId6"/>
    <p:sldId id="284" r:id="rId7"/>
    <p:sldId id="285" r:id="rId8"/>
    <p:sldId id="261" r:id="rId9"/>
    <p:sldId id="286" r:id="rId10"/>
    <p:sldId id="262" r:id="rId11"/>
    <p:sldId id="287" r:id="rId12"/>
    <p:sldId id="263" r:id="rId13"/>
    <p:sldId id="288" r:id="rId14"/>
    <p:sldId id="278" r:id="rId15"/>
    <p:sldId id="289" r:id="rId16"/>
    <p:sldId id="290" r:id="rId17"/>
    <p:sldId id="279" r:id="rId18"/>
    <p:sldId id="272"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F01C8-FF6B-4D64-A047-7DB4CCC1290C}" v="10" dt="2019-01-04T23:29:54.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Blair" userId="ae2283dfbec072fd" providerId="LiveId" clId="{429F01C8-FF6B-4D64-A047-7DB4CCC1290C}"/>
    <pc:docChg chg="custSel delSld modSld">
      <pc:chgData name="Ted Blair" userId="ae2283dfbec072fd" providerId="LiveId" clId="{429F01C8-FF6B-4D64-A047-7DB4CCC1290C}" dt="2019-01-05T22:46:44.190" v="95" actId="2696"/>
      <pc:docMkLst>
        <pc:docMk/>
      </pc:docMkLst>
      <pc:sldChg chg="del">
        <pc:chgData name="Ted Blair" userId="ae2283dfbec072fd" providerId="LiveId" clId="{429F01C8-FF6B-4D64-A047-7DB4CCC1290C}" dt="2019-01-05T22:46:44.190" v="95" actId="2696"/>
        <pc:sldMkLst>
          <pc:docMk/>
          <pc:sldMk cId="2022232162" sldId="256"/>
        </pc:sldMkLst>
      </pc:sldChg>
      <pc:sldChg chg="addSp delSp modSp">
        <pc:chgData name="Ted Blair" userId="ae2283dfbec072fd" providerId="LiveId" clId="{429F01C8-FF6B-4D64-A047-7DB4CCC1290C}" dt="2019-01-04T23:30:13.419" v="92" actId="1076"/>
        <pc:sldMkLst>
          <pc:docMk/>
          <pc:sldMk cId="447356004" sldId="257"/>
        </pc:sldMkLst>
        <pc:spChg chg="del mod">
          <ac:chgData name="Ted Blair" userId="ae2283dfbec072fd" providerId="LiveId" clId="{429F01C8-FF6B-4D64-A047-7DB4CCC1290C}" dt="2019-01-04T23:29:54.001" v="79" actId="478"/>
          <ac:spMkLst>
            <pc:docMk/>
            <pc:sldMk cId="447356004" sldId="257"/>
            <ac:spMk id="4" creationId="{21A771A5-2075-4A96-9D7D-10C86A4224B2}"/>
          </ac:spMkLst>
        </pc:spChg>
        <pc:spChg chg="add mod">
          <ac:chgData name="Ted Blair" userId="ae2283dfbec072fd" providerId="LiveId" clId="{429F01C8-FF6B-4D64-A047-7DB4CCC1290C}" dt="2019-01-04T23:30:13.419" v="92" actId="1076"/>
          <ac:spMkLst>
            <pc:docMk/>
            <pc:sldMk cId="447356004" sldId="257"/>
            <ac:spMk id="5" creationId="{18FC98E4-9EBE-479C-B944-DFBA02A95B2F}"/>
          </ac:spMkLst>
        </pc:spChg>
      </pc:sldChg>
      <pc:sldChg chg="addSp delSp modSp">
        <pc:chgData name="Ted Blair" userId="ae2283dfbec072fd" providerId="LiveId" clId="{429F01C8-FF6B-4D64-A047-7DB4CCC1290C}" dt="2019-01-04T23:29:43.776" v="73" actId="1076"/>
        <pc:sldMkLst>
          <pc:docMk/>
          <pc:sldMk cId="3403128992" sldId="261"/>
        </pc:sldMkLst>
        <pc:spChg chg="add mod">
          <ac:chgData name="Ted Blair" userId="ae2283dfbec072fd" providerId="LiveId" clId="{429F01C8-FF6B-4D64-A047-7DB4CCC1290C}" dt="2019-01-04T23:29:43.776" v="73" actId="1076"/>
          <ac:spMkLst>
            <pc:docMk/>
            <pc:sldMk cId="3403128992" sldId="261"/>
            <ac:spMk id="3" creationId="{DD418562-7E43-4726-9A9B-8D6A3AAFB462}"/>
          </ac:spMkLst>
        </pc:spChg>
        <pc:spChg chg="del mod">
          <ac:chgData name="Ted Blair" userId="ae2283dfbec072fd" providerId="LiveId" clId="{429F01C8-FF6B-4D64-A047-7DB4CCC1290C}" dt="2019-01-04T23:29:29.193" v="68" actId="478"/>
          <ac:spMkLst>
            <pc:docMk/>
            <pc:sldMk cId="3403128992" sldId="261"/>
            <ac:spMk id="4" creationId="{21A771A5-2075-4A96-9D7D-10C86A4224B2}"/>
          </ac:spMkLst>
        </pc:spChg>
      </pc:sldChg>
      <pc:sldChg chg="addSp modSp">
        <pc:chgData name="Ted Blair" userId="ae2283dfbec072fd" providerId="LiveId" clId="{429F01C8-FF6B-4D64-A047-7DB4CCC1290C}" dt="2019-01-04T23:29:18.657" v="66" actId="1076"/>
        <pc:sldMkLst>
          <pc:docMk/>
          <pc:sldMk cId="2467336482" sldId="262"/>
        </pc:sldMkLst>
        <pc:spChg chg="add mod">
          <ac:chgData name="Ted Blair" userId="ae2283dfbec072fd" providerId="LiveId" clId="{429F01C8-FF6B-4D64-A047-7DB4CCC1290C}" dt="2019-01-04T23:29:18.657" v="66" actId="1076"/>
          <ac:spMkLst>
            <pc:docMk/>
            <pc:sldMk cId="2467336482" sldId="262"/>
            <ac:spMk id="3" creationId="{AC964580-0945-4070-B1EA-4C1ECCEE9381}"/>
          </ac:spMkLst>
        </pc:spChg>
        <pc:spChg chg="mod">
          <ac:chgData name="Ted Blair" userId="ae2283dfbec072fd" providerId="LiveId" clId="{429F01C8-FF6B-4D64-A047-7DB4CCC1290C}" dt="2019-01-04T23:28:56.683" v="47"/>
          <ac:spMkLst>
            <pc:docMk/>
            <pc:sldMk cId="2467336482" sldId="262"/>
            <ac:spMk id="4" creationId="{21A771A5-2075-4A96-9D7D-10C86A4224B2}"/>
          </ac:spMkLst>
        </pc:spChg>
      </pc:sldChg>
      <pc:sldChg chg="addSp delSp modSp">
        <pc:chgData name="Ted Blair" userId="ae2283dfbec072fd" providerId="LiveId" clId="{429F01C8-FF6B-4D64-A047-7DB4CCC1290C}" dt="2019-01-04T23:28:35.481" v="46" actId="403"/>
        <pc:sldMkLst>
          <pc:docMk/>
          <pc:sldMk cId="1124317757" sldId="263"/>
        </pc:sldMkLst>
        <pc:spChg chg="add mod">
          <ac:chgData name="Ted Blair" userId="ae2283dfbec072fd" providerId="LiveId" clId="{429F01C8-FF6B-4D64-A047-7DB4CCC1290C}" dt="2019-01-04T23:28:35.481" v="46" actId="403"/>
          <ac:spMkLst>
            <pc:docMk/>
            <pc:sldMk cId="1124317757" sldId="263"/>
            <ac:spMk id="2" creationId="{4B317B8C-297A-4D04-824C-77A2E3F467B8}"/>
          </ac:spMkLst>
        </pc:spChg>
        <pc:spChg chg="del mod">
          <ac:chgData name="Ted Blair" userId="ae2283dfbec072fd" providerId="LiveId" clId="{429F01C8-FF6B-4D64-A047-7DB4CCC1290C}" dt="2019-01-04T23:28:12.594" v="26" actId="478"/>
          <ac:spMkLst>
            <pc:docMk/>
            <pc:sldMk cId="1124317757" sldId="263"/>
            <ac:spMk id="4" creationId="{21A771A5-2075-4A96-9D7D-10C86A4224B2}"/>
          </ac:spMkLst>
        </pc:spChg>
      </pc:sldChg>
      <pc:sldChg chg="addSp delSp modSp">
        <pc:chgData name="Ted Blair" userId="ae2283dfbec072fd" providerId="LiveId" clId="{429F01C8-FF6B-4D64-A047-7DB4CCC1290C}" dt="2019-01-04T23:27:59.339" v="18" actId="1076"/>
        <pc:sldMkLst>
          <pc:docMk/>
          <pc:sldMk cId="2251354232" sldId="272"/>
        </pc:sldMkLst>
        <pc:spChg chg="add mod">
          <ac:chgData name="Ted Blair" userId="ae2283dfbec072fd" providerId="LiveId" clId="{429F01C8-FF6B-4D64-A047-7DB4CCC1290C}" dt="2019-01-04T23:27:59.339" v="18" actId="1076"/>
          <ac:spMkLst>
            <pc:docMk/>
            <pc:sldMk cId="2251354232" sldId="272"/>
            <ac:spMk id="3" creationId="{DDF827AC-9D29-4D2A-BB33-FBBA5F0417E1}"/>
          </ac:spMkLst>
        </pc:spChg>
        <pc:spChg chg="del mod">
          <ac:chgData name="Ted Blair" userId="ae2283dfbec072fd" providerId="LiveId" clId="{429F01C8-FF6B-4D64-A047-7DB4CCC1290C}" dt="2019-01-04T23:27:35.926" v="1" actId="478"/>
          <ac:spMkLst>
            <pc:docMk/>
            <pc:sldMk cId="2251354232" sldId="272"/>
            <ac:spMk id="4" creationId="{21A771A5-2075-4A96-9D7D-10C86A4224B2}"/>
          </ac:spMkLst>
        </pc:spChg>
      </pc:sldChg>
      <pc:sldChg chg="modSp">
        <pc:chgData name="Ted Blair" userId="ae2283dfbec072fd" providerId="LiveId" clId="{429F01C8-FF6B-4D64-A047-7DB4CCC1290C}" dt="2019-01-04T23:56:14.327" v="94" actId="20577"/>
        <pc:sldMkLst>
          <pc:docMk/>
          <pc:sldMk cId="2125654500" sldId="289"/>
        </pc:sldMkLst>
        <pc:spChg chg="mod">
          <ac:chgData name="Ted Blair" userId="ae2283dfbec072fd" providerId="LiveId" clId="{429F01C8-FF6B-4D64-A047-7DB4CCC1290C}" dt="2019-01-04T23:56:14.327" v="94" actId="20577"/>
          <ac:spMkLst>
            <pc:docMk/>
            <pc:sldMk cId="2125654500" sldId="289"/>
            <ac:spMk id="5" creationId="{A0FB3CAF-EB60-46F5-A3C7-96F0D94EBBD5}"/>
          </ac:spMkLst>
        </pc:spChg>
      </pc:sldChg>
      <pc:sldChg chg="modSp">
        <pc:chgData name="Ted Blair" userId="ae2283dfbec072fd" providerId="LiveId" clId="{429F01C8-FF6B-4D64-A047-7DB4CCC1290C}" dt="2019-01-04T23:56:10.346" v="93" actId="20577"/>
        <pc:sldMkLst>
          <pc:docMk/>
          <pc:sldMk cId="392830214" sldId="290"/>
        </pc:sldMkLst>
        <pc:spChg chg="mod">
          <ac:chgData name="Ted Blair" userId="ae2283dfbec072fd" providerId="LiveId" clId="{429F01C8-FF6B-4D64-A047-7DB4CCC1290C}" dt="2019-01-04T23:56:10.346" v="93" actId="20577"/>
          <ac:spMkLst>
            <pc:docMk/>
            <pc:sldMk cId="392830214" sldId="290"/>
            <ac:spMk id="2" creationId="{1DD63DAD-EC94-429C-8BB3-7FF179F71A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2F31-5AA1-4195-8472-779FC42582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7EBF90-C496-45DC-AA9F-2595DAC47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B5AA72-4E0C-4C8F-9A45-C65E1ABB2783}"/>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5" name="Footer Placeholder 4">
            <a:extLst>
              <a:ext uri="{FF2B5EF4-FFF2-40B4-BE49-F238E27FC236}">
                <a16:creationId xmlns:a16="http://schemas.microsoft.com/office/drawing/2014/main" id="{BCDF26EA-53D4-4859-8788-876534205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7795A-0342-4429-A26C-8BD8E6DD92AC}"/>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270951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FA31-7799-42C4-80D3-C2F08A913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F85B2-967E-44E8-9EA6-D0119F94C7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25BF9-E0FE-4975-878C-2B42C81A45FA}"/>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5" name="Footer Placeholder 4">
            <a:extLst>
              <a:ext uri="{FF2B5EF4-FFF2-40B4-BE49-F238E27FC236}">
                <a16:creationId xmlns:a16="http://schemas.microsoft.com/office/drawing/2014/main" id="{37A2F172-784A-4768-98D6-2C7F4634B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864D9-0956-4FE7-8058-6E96D9948BB6}"/>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326634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AF0C1-6A75-4443-ACE9-EAB4CA6E49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669C74-7B99-4E76-9285-A74C216AC6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77392-16B8-4B3C-83D0-56A0F6564A2E}"/>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5" name="Footer Placeholder 4">
            <a:extLst>
              <a:ext uri="{FF2B5EF4-FFF2-40B4-BE49-F238E27FC236}">
                <a16:creationId xmlns:a16="http://schemas.microsoft.com/office/drawing/2014/main" id="{E8DADEBE-8645-4685-83CB-8392EB0D5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5594E-F5EC-452E-B569-E64C7993F21E}"/>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16334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38C7-9B3F-4784-934E-7E36EBD82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046D9-B50D-458B-9438-162DBAA5CD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28A16-3BBE-4C0F-A8F8-3BFDF8DADF6D}"/>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5" name="Footer Placeholder 4">
            <a:extLst>
              <a:ext uri="{FF2B5EF4-FFF2-40B4-BE49-F238E27FC236}">
                <a16:creationId xmlns:a16="http://schemas.microsoft.com/office/drawing/2014/main" id="{E02B4797-0418-4342-8869-245786E9A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6AD42-4A90-4042-AF2F-159C5D4CBD99}"/>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222739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E8F3-B6C6-4AAF-83FF-C8F806AF6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B027CB-5667-41B0-95EA-2AA035234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5CEFD6-C335-4A54-88BE-16BAF8124C17}"/>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5" name="Footer Placeholder 4">
            <a:extLst>
              <a:ext uri="{FF2B5EF4-FFF2-40B4-BE49-F238E27FC236}">
                <a16:creationId xmlns:a16="http://schemas.microsoft.com/office/drawing/2014/main" id="{EE1A6823-4D4C-45AA-A06A-66991E03E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863DA-A49E-414F-A92E-3E5137077485}"/>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16336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D14B-2804-4B79-91D4-F7F428CB0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E3F80-499A-43E9-88CA-151095A719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64718B-5684-4313-80F9-C9D5E41FE7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F9EB0-53A8-4147-8FAF-FD6C6097EBC0}"/>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6" name="Footer Placeholder 5">
            <a:extLst>
              <a:ext uri="{FF2B5EF4-FFF2-40B4-BE49-F238E27FC236}">
                <a16:creationId xmlns:a16="http://schemas.microsoft.com/office/drawing/2014/main" id="{70288CC2-3078-49AC-9D5D-64D6C1033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5CF1F-1E55-4843-9D2C-4C2B1A2B767E}"/>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316184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ED7A-89FA-4BEE-BCE5-37F0E51F65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AAEEBD-7FB1-4780-9B18-58BFB84C0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3A3D15-919E-4279-8886-030CEE9D4E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EB4C65-B769-47E2-8530-24CA3671D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C92B75-92CE-4AB7-8B2D-5B0731569D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BDFB7A-419C-4753-8F66-C576B2D10959}"/>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8" name="Footer Placeholder 7">
            <a:extLst>
              <a:ext uri="{FF2B5EF4-FFF2-40B4-BE49-F238E27FC236}">
                <a16:creationId xmlns:a16="http://schemas.microsoft.com/office/drawing/2014/main" id="{FBBA712B-7226-4A75-BFAD-C2E8F1EE57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E92A6B-5C4E-4F30-A125-0D756B62CA5B}"/>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331553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E4EF-188D-46AB-861D-DD8241873F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BC0965-884A-44AD-9856-51E232890F7B}"/>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4" name="Footer Placeholder 3">
            <a:extLst>
              <a:ext uri="{FF2B5EF4-FFF2-40B4-BE49-F238E27FC236}">
                <a16:creationId xmlns:a16="http://schemas.microsoft.com/office/drawing/2014/main" id="{D2FA4C16-ADEE-46B2-A0A9-50FB59BC4E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E87E0-893E-4337-8A36-7A0EA259E5F2}"/>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42648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481F0D-A1D1-4AE4-A542-6C4081CFE2A9}"/>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3" name="Footer Placeholder 2">
            <a:extLst>
              <a:ext uri="{FF2B5EF4-FFF2-40B4-BE49-F238E27FC236}">
                <a16:creationId xmlns:a16="http://schemas.microsoft.com/office/drawing/2014/main" id="{15F39F5A-8B6E-4E14-A461-65FC01E95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FCE24D-DBBA-448B-8E18-61456E6C8FAB}"/>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142934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0870-B275-4A99-A11A-DA5DE072A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5E5A3B-BDE0-4EFD-8CC9-25A8E4A0B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A3FE1-D382-408A-B860-7B2025BC2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57D345-B2F7-4F71-ADDA-6EA5D3EDA34B}"/>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6" name="Footer Placeholder 5">
            <a:extLst>
              <a:ext uri="{FF2B5EF4-FFF2-40B4-BE49-F238E27FC236}">
                <a16:creationId xmlns:a16="http://schemas.microsoft.com/office/drawing/2014/main" id="{AE404E11-8E23-4A0D-A865-58B938B5D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80F9C-7437-4F4F-9862-9604BAD77FA7}"/>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372962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635C-D267-47DC-965D-913398608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DEEC8-E750-4AD3-9E84-256D0538E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38A870-4CCB-4F22-9710-0F36C4E35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E0AAB8-03B4-40B2-BA89-284129B1FB3A}"/>
              </a:ext>
            </a:extLst>
          </p:cNvPr>
          <p:cNvSpPr>
            <a:spLocks noGrp="1"/>
          </p:cNvSpPr>
          <p:nvPr>
            <p:ph type="dt" sz="half" idx="10"/>
          </p:nvPr>
        </p:nvSpPr>
        <p:spPr/>
        <p:txBody>
          <a:bodyPr/>
          <a:lstStyle/>
          <a:p>
            <a:fld id="{AF8FE8EB-9AF5-4AAA-B884-EA2B44E3C024}" type="datetimeFigureOut">
              <a:rPr lang="en-US" smtClean="0"/>
              <a:t>1/5/2019</a:t>
            </a:fld>
            <a:endParaRPr lang="en-US"/>
          </a:p>
        </p:txBody>
      </p:sp>
      <p:sp>
        <p:nvSpPr>
          <p:cNvPr id="6" name="Footer Placeholder 5">
            <a:extLst>
              <a:ext uri="{FF2B5EF4-FFF2-40B4-BE49-F238E27FC236}">
                <a16:creationId xmlns:a16="http://schemas.microsoft.com/office/drawing/2014/main" id="{A2EFD0FC-DE80-41BF-8C93-51701D137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1F32C-8192-4035-9F7C-5BA45969AE29}"/>
              </a:ext>
            </a:extLst>
          </p:cNvPr>
          <p:cNvSpPr>
            <a:spLocks noGrp="1"/>
          </p:cNvSpPr>
          <p:nvPr>
            <p:ph type="sldNum" sz="quarter" idx="12"/>
          </p:nvPr>
        </p:nvSpPr>
        <p:spPr/>
        <p:txBody>
          <a:bodyPr/>
          <a:lstStyle/>
          <a:p>
            <a:fld id="{D12DB4EC-11E0-4556-BC70-319CBA6A7219}" type="slidenum">
              <a:rPr lang="en-US" smtClean="0"/>
              <a:t>‹#›</a:t>
            </a:fld>
            <a:endParaRPr lang="en-US"/>
          </a:p>
        </p:txBody>
      </p:sp>
    </p:spTree>
    <p:extLst>
      <p:ext uri="{BB962C8B-B14F-4D97-AF65-F5344CB8AC3E}">
        <p14:creationId xmlns:p14="http://schemas.microsoft.com/office/powerpoint/2010/main" val="44072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D3401-0BB6-4EE7-B3DC-2F157E062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0B7109-A69E-47D7-9B44-7ACD8734B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92E15-D9EC-48C3-88CD-54E122C58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FE8EB-9AF5-4AAA-B884-EA2B44E3C024}" type="datetimeFigureOut">
              <a:rPr lang="en-US" smtClean="0"/>
              <a:t>1/5/2019</a:t>
            </a:fld>
            <a:endParaRPr lang="en-US"/>
          </a:p>
        </p:txBody>
      </p:sp>
      <p:sp>
        <p:nvSpPr>
          <p:cNvPr id="5" name="Footer Placeholder 4">
            <a:extLst>
              <a:ext uri="{FF2B5EF4-FFF2-40B4-BE49-F238E27FC236}">
                <a16:creationId xmlns:a16="http://schemas.microsoft.com/office/drawing/2014/main" id="{0841B7BA-C50B-43F6-9201-02AF03D92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AD433-5753-4459-AB08-A3FD9760E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DB4EC-11E0-4556-BC70-319CBA6A7219}" type="slidenum">
              <a:rPr lang="en-US" smtClean="0"/>
              <a:t>‹#›</a:t>
            </a:fld>
            <a:endParaRPr lang="en-US"/>
          </a:p>
        </p:txBody>
      </p:sp>
    </p:spTree>
    <p:extLst>
      <p:ext uri="{BB962C8B-B14F-4D97-AF65-F5344CB8AC3E}">
        <p14:creationId xmlns:p14="http://schemas.microsoft.com/office/powerpoint/2010/main" val="283988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descr="A sign on the side of a mountain&#10;&#10;Description automatically generated">
            <a:extLst>
              <a:ext uri="{FF2B5EF4-FFF2-40B4-BE49-F238E27FC236}">
                <a16:creationId xmlns:a16="http://schemas.microsoft.com/office/drawing/2014/main" id="{DFF10A70-6483-412F-8A43-91760537A2D6}"/>
              </a:ext>
            </a:extLst>
          </p:cNvPr>
          <p:cNvPicPr>
            <a:picLocks noChangeAspect="1"/>
          </p:cNvPicPr>
          <p:nvPr/>
        </p:nvPicPr>
        <p:blipFill rotWithShape="1">
          <a:blip r:embed="rId3"/>
          <a:srcRect r="1" b="14586"/>
          <a:stretch/>
        </p:blipFill>
        <p:spPr>
          <a:xfrm rot="21480000">
            <a:off x="1137836" y="1003257"/>
            <a:ext cx="9916327" cy="4764396"/>
          </a:xfrm>
          <a:prstGeom prst="rect">
            <a:avLst/>
          </a:prstGeom>
        </p:spPr>
      </p:pic>
      <p:sp>
        <p:nvSpPr>
          <p:cNvPr id="8" name="Rectangle 7">
            <a:extLst>
              <a:ext uri="{FF2B5EF4-FFF2-40B4-BE49-F238E27FC236}">
                <a16:creationId xmlns:a16="http://schemas.microsoft.com/office/drawing/2014/main" id="{6756FE32-3B41-4999-93C9-B34137C650C2}"/>
              </a:ext>
            </a:extLst>
          </p:cNvPr>
          <p:cNvSpPr/>
          <p:nvPr/>
        </p:nvSpPr>
        <p:spPr>
          <a:xfrm>
            <a:off x="7220308" y="3986238"/>
            <a:ext cx="184730" cy="1569660"/>
          </a:xfrm>
          <a:prstGeom prst="rect">
            <a:avLst/>
          </a:prstGeom>
          <a:noFill/>
        </p:spPr>
        <p:txBody>
          <a:bodyPr wrap="none" lIns="91440" tIns="45720" rIns="91440" bIns="45720">
            <a:spAutoFit/>
          </a:bodyPr>
          <a:lstStyle/>
          <a:p>
            <a:pPr algn="ct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5825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1A771A5-2075-4A96-9D7D-10C86A4224B2}"/>
              </a:ext>
            </a:extLst>
          </p:cNvPr>
          <p:cNvSpPr txBox="1"/>
          <p:nvPr/>
        </p:nvSpPr>
        <p:spPr>
          <a:xfrm>
            <a:off x="2726432" y="1632209"/>
            <a:ext cx="6739136" cy="2387918"/>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4800" b="1" kern="1200" dirty="0">
              <a:solidFill>
                <a:srgbClr val="FFFFFF"/>
              </a:solidFill>
              <a:latin typeface="Arial Black" panose="020B0A04020102020204" pitchFamily="34" charset="0"/>
              <a:ea typeface="+mj-ea"/>
              <a:cs typeface="+mj-cs"/>
            </a:endParaRPr>
          </a:p>
        </p:txBody>
      </p:sp>
      <p:sp>
        <p:nvSpPr>
          <p:cNvPr id="3" name="Rectangle 2">
            <a:extLst>
              <a:ext uri="{FF2B5EF4-FFF2-40B4-BE49-F238E27FC236}">
                <a16:creationId xmlns:a16="http://schemas.microsoft.com/office/drawing/2014/main" id="{AC964580-0945-4070-B1EA-4C1ECCEE9381}"/>
              </a:ext>
            </a:extLst>
          </p:cNvPr>
          <p:cNvSpPr/>
          <p:nvPr/>
        </p:nvSpPr>
        <p:spPr>
          <a:xfrm>
            <a:off x="2382981" y="2468737"/>
            <a:ext cx="7555347" cy="1920526"/>
          </a:xfrm>
          <a:prstGeom prst="rect">
            <a:avLst/>
          </a:prstGeom>
        </p:spPr>
        <p:txBody>
          <a:bodyPr wrap="square">
            <a:spAutoFit/>
          </a:bodyPr>
          <a:lstStyle/>
          <a:p>
            <a:pPr algn="ctr">
              <a:lnSpc>
                <a:spcPct val="90000"/>
              </a:lnSpc>
              <a:spcBef>
                <a:spcPct val="0"/>
              </a:spcBef>
              <a:spcAft>
                <a:spcPts val="600"/>
              </a:spcAft>
            </a:pPr>
            <a:r>
              <a:rPr lang="en-US" sz="6600" b="1" dirty="0">
                <a:solidFill>
                  <a:srgbClr val="FFFFFF"/>
                </a:solidFill>
                <a:latin typeface="Arial Black" panose="020B0A04020102020204" pitchFamily="34" charset="0"/>
              </a:rPr>
              <a:t>A spirit of faith always delivers</a:t>
            </a:r>
          </a:p>
        </p:txBody>
      </p:sp>
    </p:spTree>
    <p:extLst>
      <p:ext uri="{BB962C8B-B14F-4D97-AF65-F5344CB8AC3E}">
        <p14:creationId xmlns:p14="http://schemas.microsoft.com/office/powerpoint/2010/main" val="246733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551837"/>
            <a:ext cx="10920206" cy="1754326"/>
          </a:xfrm>
          <a:prstGeom prst="rect">
            <a:avLst/>
          </a:prstGeom>
          <a:solidFill>
            <a:srgbClr val="FFFFFF">
              <a:alpha val="43137"/>
            </a:srgbClr>
          </a:solidFill>
        </p:spPr>
        <p:txBody>
          <a:bodyPr wrap="square" rtlCol="0">
            <a:spAutoFit/>
          </a:bodyPr>
          <a:lstStyle/>
          <a:p>
            <a:pPr lvl="0"/>
            <a:r>
              <a:rPr lang="en-US" sz="3600" b="1" dirty="0">
                <a:solidFill>
                  <a:srgbClr val="013668"/>
                </a:solidFill>
                <a:latin typeface="Arial" panose="020B0604020202020204" pitchFamily="34" charset="0"/>
                <a:cs typeface="Arial" panose="020B0604020202020204" pitchFamily="34" charset="0"/>
              </a:rPr>
              <a:t>But my servant Caleb, because he has a different spirit and has followed me fully, I will bring into the land…</a:t>
            </a:r>
          </a:p>
        </p:txBody>
      </p:sp>
      <p:sp>
        <p:nvSpPr>
          <p:cNvPr id="2" name="TextBox 1">
            <a:extLst>
              <a:ext uri="{FF2B5EF4-FFF2-40B4-BE49-F238E27FC236}">
                <a16:creationId xmlns:a16="http://schemas.microsoft.com/office/drawing/2014/main" id="{1DD63DAD-EC94-429C-8BB3-7FF179F71AF8}"/>
              </a:ext>
            </a:extLst>
          </p:cNvPr>
          <p:cNvSpPr txBox="1"/>
          <p:nvPr/>
        </p:nvSpPr>
        <p:spPr>
          <a:xfrm>
            <a:off x="6096000" y="4860557"/>
            <a:ext cx="460220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Numbers 14:24</a:t>
            </a:r>
          </a:p>
        </p:txBody>
      </p:sp>
    </p:spTree>
    <p:extLst>
      <p:ext uri="{BB962C8B-B14F-4D97-AF65-F5344CB8AC3E}">
        <p14:creationId xmlns:p14="http://schemas.microsoft.com/office/powerpoint/2010/main" val="312561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17B8C-297A-4D04-824C-77A2E3F467B8}"/>
              </a:ext>
            </a:extLst>
          </p:cNvPr>
          <p:cNvSpPr/>
          <p:nvPr/>
        </p:nvSpPr>
        <p:spPr>
          <a:xfrm>
            <a:off x="3071090" y="1516168"/>
            <a:ext cx="6049819" cy="3825663"/>
          </a:xfrm>
          <a:prstGeom prst="rect">
            <a:avLst/>
          </a:prstGeom>
        </p:spPr>
        <p:txBody>
          <a:bodyPr wrap="square">
            <a:spAutoFit/>
          </a:bodyPr>
          <a:lstStyle/>
          <a:p>
            <a:pPr algn="ctr">
              <a:lnSpc>
                <a:spcPct val="90000"/>
              </a:lnSpc>
              <a:spcBef>
                <a:spcPct val="0"/>
              </a:spcBef>
              <a:spcAft>
                <a:spcPts val="600"/>
              </a:spcAft>
            </a:pPr>
            <a:r>
              <a:rPr lang="en-US" sz="6600" dirty="0">
                <a:solidFill>
                  <a:srgbClr val="FFFFFF"/>
                </a:solidFill>
                <a:latin typeface="Arial Black" panose="020B0A04020102020204" pitchFamily="34" charset="0"/>
              </a:rPr>
              <a:t>Fear hits</a:t>
            </a:r>
          </a:p>
          <a:p>
            <a:pPr algn="ctr">
              <a:lnSpc>
                <a:spcPct val="90000"/>
              </a:lnSpc>
              <a:spcBef>
                <a:spcPct val="0"/>
              </a:spcBef>
              <a:spcAft>
                <a:spcPts val="600"/>
              </a:spcAft>
            </a:pPr>
            <a:r>
              <a:rPr lang="en-US" sz="6600" dirty="0">
                <a:solidFill>
                  <a:srgbClr val="FFFFFF"/>
                </a:solidFill>
                <a:latin typeface="Arial Black" panose="020B0A04020102020204" pitchFamily="34" charset="0"/>
              </a:rPr>
              <a:t>us all in different ways</a:t>
            </a:r>
          </a:p>
        </p:txBody>
      </p:sp>
    </p:spTree>
    <p:extLst>
      <p:ext uri="{BB962C8B-B14F-4D97-AF65-F5344CB8AC3E}">
        <p14:creationId xmlns:p14="http://schemas.microsoft.com/office/powerpoint/2010/main" val="112431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551837"/>
            <a:ext cx="10920206" cy="1754326"/>
          </a:xfrm>
          <a:prstGeom prst="rect">
            <a:avLst/>
          </a:prstGeom>
          <a:solidFill>
            <a:srgbClr val="FFFFFF">
              <a:alpha val="43137"/>
            </a:srgbClr>
          </a:solidFill>
        </p:spPr>
        <p:txBody>
          <a:bodyPr wrap="square" rtlCol="0">
            <a:spAutoFit/>
          </a:bodyPr>
          <a:lstStyle/>
          <a:p>
            <a:pPr lvl="0"/>
            <a:r>
              <a:rPr lang="en-US" sz="3600" b="1" dirty="0">
                <a:solidFill>
                  <a:srgbClr val="013668"/>
                </a:solidFill>
                <a:latin typeface="Arial" panose="020B0604020202020204" pitchFamily="34" charset="0"/>
                <a:cs typeface="Arial" panose="020B0604020202020204" pitchFamily="34" charset="0"/>
              </a:rPr>
              <a:t>Be strong and without fear.  You shall cause this people to inherit the land that I swore to their fathers to give them.</a:t>
            </a:r>
          </a:p>
        </p:txBody>
      </p:sp>
      <p:sp>
        <p:nvSpPr>
          <p:cNvPr id="2" name="TextBox 1">
            <a:extLst>
              <a:ext uri="{FF2B5EF4-FFF2-40B4-BE49-F238E27FC236}">
                <a16:creationId xmlns:a16="http://schemas.microsoft.com/office/drawing/2014/main" id="{1DD63DAD-EC94-429C-8BB3-7FF179F71AF8}"/>
              </a:ext>
            </a:extLst>
          </p:cNvPr>
          <p:cNvSpPr txBox="1"/>
          <p:nvPr/>
        </p:nvSpPr>
        <p:spPr>
          <a:xfrm>
            <a:off x="6096000" y="4860557"/>
            <a:ext cx="460220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Joshua 1:6</a:t>
            </a:r>
          </a:p>
        </p:txBody>
      </p:sp>
    </p:spTree>
    <p:extLst>
      <p:ext uri="{BB962C8B-B14F-4D97-AF65-F5344CB8AC3E}">
        <p14:creationId xmlns:p14="http://schemas.microsoft.com/office/powerpoint/2010/main" val="246329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424873" y="2746228"/>
            <a:ext cx="11896436" cy="2840037"/>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5800" kern="1200" dirty="0">
              <a:solidFill>
                <a:schemeClr val="bg1"/>
              </a:solidFill>
              <a:latin typeface="Arial Black" panose="020B0A04020102020204" pitchFamily="34" charset="0"/>
              <a:ea typeface="+mj-ea"/>
              <a:cs typeface="+mj-cs"/>
            </a:endParaRPr>
          </a:p>
        </p:txBody>
      </p:sp>
      <p:sp>
        <p:nvSpPr>
          <p:cNvPr id="2" name="Rectangle 1">
            <a:extLst>
              <a:ext uri="{FF2B5EF4-FFF2-40B4-BE49-F238E27FC236}">
                <a16:creationId xmlns:a16="http://schemas.microsoft.com/office/drawing/2014/main" id="{485769B0-8DB9-46B7-9A6E-19A31A187C32}"/>
              </a:ext>
            </a:extLst>
          </p:cNvPr>
          <p:cNvSpPr/>
          <p:nvPr/>
        </p:nvSpPr>
        <p:spPr>
          <a:xfrm>
            <a:off x="0" y="4892229"/>
            <a:ext cx="12192000" cy="1388072"/>
          </a:xfrm>
          <a:prstGeom prst="rect">
            <a:avLst/>
          </a:prstGeom>
        </p:spPr>
        <p:txBody>
          <a:bodyPr wrap="square">
            <a:spAutoFit/>
          </a:bodyPr>
          <a:lstStyle/>
          <a:p>
            <a:pPr algn="ctr">
              <a:lnSpc>
                <a:spcPct val="90000"/>
              </a:lnSpc>
              <a:spcBef>
                <a:spcPct val="0"/>
              </a:spcBef>
              <a:spcAft>
                <a:spcPts val="600"/>
              </a:spcAft>
            </a:pPr>
            <a:r>
              <a:rPr lang="en-US" sz="4400" dirty="0">
                <a:solidFill>
                  <a:schemeClr val="bg1"/>
                </a:solidFill>
                <a:latin typeface="Arial Black" panose="020B0A04020102020204" pitchFamily="34" charset="0"/>
              </a:rPr>
              <a:t>Fear pushes us to the left or the right.  </a:t>
            </a:r>
          </a:p>
          <a:p>
            <a:pPr algn="ctr">
              <a:lnSpc>
                <a:spcPct val="90000"/>
              </a:lnSpc>
              <a:spcBef>
                <a:spcPct val="0"/>
              </a:spcBef>
              <a:spcAft>
                <a:spcPts val="600"/>
              </a:spcAft>
            </a:pPr>
            <a:r>
              <a:rPr lang="en-US" sz="4400" dirty="0">
                <a:solidFill>
                  <a:schemeClr val="bg1"/>
                </a:solidFill>
                <a:latin typeface="Arial Black" panose="020B0A04020102020204" pitchFamily="34" charset="0"/>
              </a:rPr>
              <a:t>It never takes us to our destination.</a:t>
            </a:r>
          </a:p>
        </p:txBody>
      </p:sp>
    </p:spTree>
    <p:extLst>
      <p:ext uri="{BB962C8B-B14F-4D97-AF65-F5344CB8AC3E}">
        <p14:creationId xmlns:p14="http://schemas.microsoft.com/office/powerpoint/2010/main" val="365557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88587" y="2043917"/>
            <a:ext cx="10920206" cy="1754326"/>
          </a:xfrm>
          <a:prstGeom prst="rect">
            <a:avLst/>
          </a:prstGeom>
          <a:solidFill>
            <a:srgbClr val="FFFFFF">
              <a:alpha val="43137"/>
            </a:srgbClr>
          </a:solidFill>
        </p:spPr>
        <p:txBody>
          <a:bodyPr wrap="square" rtlCol="0">
            <a:spAutoFit/>
          </a:bodyPr>
          <a:lstStyle/>
          <a:p>
            <a:pPr lvl="0"/>
            <a:r>
              <a:rPr lang="en-US" sz="3600" b="1" dirty="0">
                <a:solidFill>
                  <a:srgbClr val="013668"/>
                </a:solidFill>
                <a:latin typeface="Arial" panose="020B0604020202020204" pitchFamily="34" charset="0"/>
                <a:cs typeface="Arial" panose="020B0604020202020204" pitchFamily="34" charset="0"/>
              </a:rPr>
              <a:t>But you, man of God, flee from all this, and pursue righteousness, godliness, faith, love, endurance and gentleness. </a:t>
            </a:r>
          </a:p>
        </p:txBody>
      </p:sp>
      <p:sp>
        <p:nvSpPr>
          <p:cNvPr id="5" name="TextBox 4">
            <a:extLst>
              <a:ext uri="{FF2B5EF4-FFF2-40B4-BE49-F238E27FC236}">
                <a16:creationId xmlns:a16="http://schemas.microsoft.com/office/drawing/2014/main" id="{A0FB3CAF-EB60-46F5-A3C7-96F0D94EBBD5}"/>
              </a:ext>
            </a:extLst>
          </p:cNvPr>
          <p:cNvSpPr txBox="1"/>
          <p:nvPr/>
        </p:nvSpPr>
        <p:spPr>
          <a:xfrm>
            <a:off x="6248690" y="4545547"/>
            <a:ext cx="4602202" cy="646331"/>
          </a:xfrm>
          <a:prstGeom prst="rect">
            <a:avLst/>
          </a:prstGeom>
          <a:noFill/>
        </p:spPr>
        <p:txBody>
          <a:bodyPr wrap="square" rtlCol="0">
            <a:spAutoFit/>
          </a:bodyPr>
          <a:lstStyle/>
          <a:p>
            <a:pPr lvl="0" algn="r"/>
            <a:r>
              <a:rPr lang="en-US" sz="3600" b="1" dirty="0">
                <a:solidFill>
                  <a:srgbClr val="013668"/>
                </a:solidFill>
                <a:latin typeface="Arial" panose="020B0604020202020204" pitchFamily="34" charset="0"/>
                <a:cs typeface="Arial" panose="020B0604020202020204" pitchFamily="34" charset="0"/>
              </a:rPr>
              <a:t>1 Timothy 6:11-12</a:t>
            </a:r>
          </a:p>
        </p:txBody>
      </p:sp>
    </p:spTree>
    <p:extLst>
      <p:ext uri="{BB962C8B-B14F-4D97-AF65-F5344CB8AC3E}">
        <p14:creationId xmlns:p14="http://schemas.microsoft.com/office/powerpoint/2010/main" val="212565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635897" y="1729801"/>
            <a:ext cx="10920206" cy="2308324"/>
          </a:xfrm>
          <a:prstGeom prst="rect">
            <a:avLst/>
          </a:prstGeom>
          <a:solidFill>
            <a:srgbClr val="FFFFFF">
              <a:alpha val="43137"/>
            </a:srgbClr>
          </a:solidFill>
        </p:spPr>
        <p:txBody>
          <a:bodyPr wrap="square" rtlCol="0">
            <a:spAutoFit/>
          </a:bodyPr>
          <a:lstStyle/>
          <a:p>
            <a:pPr lvl="0"/>
            <a:r>
              <a:rPr lang="en-US" sz="3600" b="1" dirty="0">
                <a:solidFill>
                  <a:srgbClr val="013668"/>
                </a:solidFill>
                <a:latin typeface="Arial" panose="020B0604020202020204" pitchFamily="34" charset="0"/>
                <a:cs typeface="Arial" panose="020B0604020202020204" pitchFamily="34" charset="0"/>
              </a:rPr>
              <a:t>Fight the good fight of the faith. Take hold of the eternal life to which you were called when you made your good confession in the presence of many witnesses.</a:t>
            </a:r>
          </a:p>
        </p:txBody>
      </p:sp>
      <p:sp>
        <p:nvSpPr>
          <p:cNvPr id="2" name="TextBox 1">
            <a:extLst>
              <a:ext uri="{FF2B5EF4-FFF2-40B4-BE49-F238E27FC236}">
                <a16:creationId xmlns:a16="http://schemas.microsoft.com/office/drawing/2014/main" id="{1DD63DAD-EC94-429C-8BB3-7FF179F71AF8}"/>
              </a:ext>
            </a:extLst>
          </p:cNvPr>
          <p:cNvSpPr txBox="1"/>
          <p:nvPr/>
        </p:nvSpPr>
        <p:spPr>
          <a:xfrm>
            <a:off x="6248690" y="4545547"/>
            <a:ext cx="4602202" cy="646331"/>
          </a:xfrm>
          <a:prstGeom prst="rect">
            <a:avLst/>
          </a:prstGeom>
          <a:noFill/>
        </p:spPr>
        <p:txBody>
          <a:bodyPr wrap="square" rtlCol="0">
            <a:spAutoFit/>
          </a:bodyPr>
          <a:lstStyle/>
          <a:p>
            <a:pPr lvl="0" algn="r"/>
            <a:r>
              <a:rPr lang="en-US" sz="3600" b="1" dirty="0">
                <a:solidFill>
                  <a:srgbClr val="013668"/>
                </a:solidFill>
                <a:latin typeface="Arial" panose="020B0604020202020204" pitchFamily="34" charset="0"/>
                <a:cs typeface="Arial" panose="020B0604020202020204" pitchFamily="34" charset="0"/>
              </a:rPr>
              <a:t>1 Timothy 6:11-12</a:t>
            </a:r>
          </a:p>
        </p:txBody>
      </p:sp>
    </p:spTree>
    <p:extLst>
      <p:ext uri="{BB962C8B-B14F-4D97-AF65-F5344CB8AC3E}">
        <p14:creationId xmlns:p14="http://schemas.microsoft.com/office/powerpoint/2010/main" val="39283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424873" y="2746228"/>
            <a:ext cx="11896436" cy="284003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2" name="Rectangle 1">
            <a:extLst>
              <a:ext uri="{FF2B5EF4-FFF2-40B4-BE49-F238E27FC236}">
                <a16:creationId xmlns:a16="http://schemas.microsoft.com/office/drawing/2014/main" id="{485769B0-8DB9-46B7-9A6E-19A31A187C32}"/>
              </a:ext>
            </a:extLst>
          </p:cNvPr>
          <p:cNvSpPr/>
          <p:nvPr/>
        </p:nvSpPr>
        <p:spPr>
          <a:xfrm>
            <a:off x="217054" y="4892229"/>
            <a:ext cx="11757891" cy="1388072"/>
          </a:xfrm>
          <a:prstGeom prst="rect">
            <a:avLst/>
          </a:prstGeom>
        </p:spPr>
        <p:txBody>
          <a:bodyPr wrap="square">
            <a:spAutoFit/>
          </a:bodyPr>
          <a:lstStyle/>
          <a:p>
            <a:pPr lvl="0" algn="ctr">
              <a:lnSpc>
                <a:spcPct val="90000"/>
              </a:lnSpc>
              <a:spcBef>
                <a:spcPct val="0"/>
              </a:spcBef>
              <a:spcAft>
                <a:spcPts val="600"/>
              </a:spcAft>
            </a:pPr>
            <a:r>
              <a:rPr lang="en-US" sz="4400" dirty="0">
                <a:solidFill>
                  <a:prstClr val="white"/>
                </a:solidFill>
                <a:latin typeface="Arial Black" panose="020B0A04020102020204" pitchFamily="34" charset="0"/>
              </a:rPr>
              <a:t>Fear and Faith are choices to make,</a:t>
            </a:r>
          </a:p>
          <a:p>
            <a:pPr lvl="0" algn="ctr">
              <a:lnSpc>
                <a:spcPct val="90000"/>
              </a:lnSpc>
              <a:spcBef>
                <a:spcPct val="0"/>
              </a:spcBef>
              <a:spcAft>
                <a:spcPts val="600"/>
              </a:spcAft>
            </a:pPr>
            <a:r>
              <a:rPr lang="en-US" sz="4400" dirty="0">
                <a:solidFill>
                  <a:prstClr val="white"/>
                </a:solidFill>
                <a:latin typeface="Arial Black" panose="020B0A04020102020204" pitchFamily="34" charset="0"/>
              </a:rPr>
              <a:t>but it’s always a fight.</a:t>
            </a:r>
          </a:p>
        </p:txBody>
      </p:sp>
    </p:spTree>
    <p:extLst>
      <p:ext uri="{BB962C8B-B14F-4D97-AF65-F5344CB8AC3E}">
        <p14:creationId xmlns:p14="http://schemas.microsoft.com/office/powerpoint/2010/main" val="344334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DDF827AC-9D29-4D2A-BB33-FBBA5F0417E1}"/>
              </a:ext>
            </a:extLst>
          </p:cNvPr>
          <p:cNvSpPr/>
          <p:nvPr/>
        </p:nvSpPr>
        <p:spPr>
          <a:xfrm>
            <a:off x="2905757" y="2011689"/>
            <a:ext cx="6380485" cy="2834622"/>
          </a:xfrm>
          <a:prstGeom prst="rect">
            <a:avLst/>
          </a:prstGeom>
        </p:spPr>
        <p:txBody>
          <a:bodyPr wrap="square">
            <a:spAutoFit/>
          </a:bodyPr>
          <a:lstStyle/>
          <a:p>
            <a:pPr algn="ctr">
              <a:lnSpc>
                <a:spcPct val="90000"/>
              </a:lnSpc>
              <a:spcBef>
                <a:spcPct val="0"/>
              </a:spcBef>
              <a:spcAft>
                <a:spcPts val="600"/>
              </a:spcAft>
            </a:pPr>
            <a:r>
              <a:rPr lang="en-US" sz="6600" dirty="0">
                <a:solidFill>
                  <a:srgbClr val="FFFFFF"/>
                </a:solidFill>
                <a:latin typeface="Arial Black" panose="020B0A04020102020204" pitchFamily="34" charset="0"/>
              </a:rPr>
              <a:t>What does your fight look like?</a:t>
            </a:r>
          </a:p>
        </p:txBody>
      </p:sp>
    </p:spTree>
    <p:extLst>
      <p:ext uri="{BB962C8B-B14F-4D97-AF65-F5344CB8AC3E}">
        <p14:creationId xmlns:p14="http://schemas.microsoft.com/office/powerpoint/2010/main" val="2251354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descr="A sign on the side of a mountain&#10;&#10;Description automatically generated">
            <a:extLst>
              <a:ext uri="{FF2B5EF4-FFF2-40B4-BE49-F238E27FC236}">
                <a16:creationId xmlns:a16="http://schemas.microsoft.com/office/drawing/2014/main" id="{DFF10A70-6483-412F-8A43-91760537A2D6}"/>
              </a:ext>
            </a:extLst>
          </p:cNvPr>
          <p:cNvPicPr>
            <a:picLocks noChangeAspect="1"/>
          </p:cNvPicPr>
          <p:nvPr/>
        </p:nvPicPr>
        <p:blipFill rotWithShape="1">
          <a:blip r:embed="rId3"/>
          <a:srcRect r="1" b="14586"/>
          <a:stretch/>
        </p:blipFill>
        <p:spPr>
          <a:xfrm rot="21480000">
            <a:off x="1137836" y="1003257"/>
            <a:ext cx="9916327" cy="4764396"/>
          </a:xfrm>
          <a:prstGeom prst="rect">
            <a:avLst/>
          </a:prstGeom>
        </p:spPr>
      </p:pic>
      <p:sp>
        <p:nvSpPr>
          <p:cNvPr id="8" name="Rectangle 7">
            <a:extLst>
              <a:ext uri="{FF2B5EF4-FFF2-40B4-BE49-F238E27FC236}">
                <a16:creationId xmlns:a16="http://schemas.microsoft.com/office/drawing/2014/main" id="{6756FE32-3B41-4999-93C9-B34137C650C2}"/>
              </a:ext>
            </a:extLst>
          </p:cNvPr>
          <p:cNvSpPr/>
          <p:nvPr/>
        </p:nvSpPr>
        <p:spPr>
          <a:xfrm>
            <a:off x="7220308" y="3986238"/>
            <a:ext cx="184730"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2026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644170"/>
            <a:ext cx="10707190" cy="1569660"/>
          </a:xfrm>
          <a:prstGeom prst="rect">
            <a:avLst/>
          </a:prstGeom>
          <a:solidFill>
            <a:srgbClr val="FFFFFF">
              <a:alpha val="43137"/>
            </a:srgbClr>
          </a:solidFill>
        </p:spPr>
        <p:txBody>
          <a:bodyPr wrap="square" rtlCol="0">
            <a:spAutoFit/>
          </a:bodyPr>
          <a:lstStyle/>
          <a:p>
            <a:r>
              <a:rPr lang="en-US" sz="3200" b="1" dirty="0">
                <a:solidFill>
                  <a:srgbClr val="013668"/>
                </a:solidFill>
                <a:latin typeface="Arial" panose="020B0604020202020204" pitchFamily="34" charset="0"/>
                <a:cs typeface="Arial" panose="020B0604020202020204" pitchFamily="34" charset="0"/>
              </a:rPr>
              <a:t>Go up through the Negev and on into the hill country. See what the land is like and whether the people who live there are strong or weak, few or many.</a:t>
            </a:r>
          </a:p>
        </p:txBody>
      </p:sp>
      <p:sp>
        <p:nvSpPr>
          <p:cNvPr id="2" name="TextBox 1">
            <a:extLst>
              <a:ext uri="{FF2B5EF4-FFF2-40B4-BE49-F238E27FC236}">
                <a16:creationId xmlns:a16="http://schemas.microsoft.com/office/drawing/2014/main" id="{1DD63DAD-EC94-429C-8BB3-7FF179F71AF8}"/>
              </a:ext>
            </a:extLst>
          </p:cNvPr>
          <p:cNvSpPr txBox="1"/>
          <p:nvPr/>
        </p:nvSpPr>
        <p:spPr>
          <a:xfrm>
            <a:off x="6182687" y="5839124"/>
            <a:ext cx="4602202" cy="646331"/>
          </a:xfrm>
          <a:prstGeom prst="rect">
            <a:avLst/>
          </a:prstGeom>
          <a:noFill/>
        </p:spPr>
        <p:txBody>
          <a:bodyPr wrap="square" rtlCol="0">
            <a:spAutoFit/>
          </a:bodyPr>
          <a:lstStyle/>
          <a:p>
            <a:pPr algn="r"/>
            <a:r>
              <a:rPr lang="en-US" sz="3600" b="1" dirty="0">
                <a:solidFill>
                  <a:srgbClr val="FFFF00"/>
                </a:solidFill>
                <a:latin typeface="Arial" panose="020B0604020202020204" pitchFamily="34" charset="0"/>
                <a:cs typeface="Arial" panose="020B0604020202020204" pitchFamily="34" charset="0"/>
              </a:rPr>
              <a:t>Numbers 13:17-20</a:t>
            </a:r>
          </a:p>
        </p:txBody>
      </p:sp>
    </p:spTree>
    <p:extLst>
      <p:ext uri="{BB962C8B-B14F-4D97-AF65-F5344CB8AC3E}">
        <p14:creationId xmlns:p14="http://schemas.microsoft.com/office/powerpoint/2010/main" val="421323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151727"/>
            <a:ext cx="10707190" cy="2554545"/>
          </a:xfrm>
          <a:prstGeom prst="rect">
            <a:avLst/>
          </a:prstGeom>
          <a:solidFill>
            <a:srgbClr val="FFFFFF">
              <a:alpha val="43137"/>
            </a:srgbClr>
          </a:solidFill>
        </p:spPr>
        <p:txBody>
          <a:bodyPr wrap="square" rtlCol="0">
            <a:spAutoFit/>
          </a:bodyPr>
          <a:lstStyle/>
          <a:p>
            <a:r>
              <a:rPr lang="en-US" sz="3200" b="1" dirty="0">
                <a:solidFill>
                  <a:srgbClr val="013668"/>
                </a:solidFill>
                <a:latin typeface="Arial" panose="020B0604020202020204" pitchFamily="34" charset="0"/>
                <a:cs typeface="Arial" panose="020B0604020202020204" pitchFamily="34" charset="0"/>
              </a:rPr>
              <a:t>What kind of land do they live in? Is it good or bad? What kind of towns do they live in? Are they unwalled or fortified? How is the soil? Is it fertile or poor? Are there trees in it or not? Do your best to bring back some of the fruit of the land. </a:t>
            </a:r>
          </a:p>
        </p:txBody>
      </p:sp>
      <p:sp>
        <p:nvSpPr>
          <p:cNvPr id="2" name="TextBox 1">
            <a:extLst>
              <a:ext uri="{FF2B5EF4-FFF2-40B4-BE49-F238E27FC236}">
                <a16:creationId xmlns:a16="http://schemas.microsoft.com/office/drawing/2014/main" id="{1DD63DAD-EC94-429C-8BB3-7FF179F71AF8}"/>
              </a:ext>
            </a:extLst>
          </p:cNvPr>
          <p:cNvSpPr txBox="1"/>
          <p:nvPr/>
        </p:nvSpPr>
        <p:spPr>
          <a:xfrm>
            <a:off x="6182687" y="5839124"/>
            <a:ext cx="4602202" cy="646331"/>
          </a:xfrm>
          <a:prstGeom prst="rect">
            <a:avLst/>
          </a:prstGeom>
          <a:noFill/>
        </p:spPr>
        <p:txBody>
          <a:bodyPr wrap="square" rtlCol="0">
            <a:spAutoFit/>
          </a:bodyPr>
          <a:lstStyle/>
          <a:p>
            <a:pPr algn="r"/>
            <a:r>
              <a:rPr lang="en-US" sz="3600" b="1" dirty="0">
                <a:solidFill>
                  <a:srgbClr val="FFFF00"/>
                </a:solidFill>
                <a:latin typeface="Arial" panose="020B0604020202020204" pitchFamily="34" charset="0"/>
                <a:cs typeface="Arial" panose="020B0604020202020204" pitchFamily="34" charset="0"/>
              </a:rPr>
              <a:t>Numbers 13:17-20</a:t>
            </a:r>
          </a:p>
        </p:txBody>
      </p:sp>
    </p:spTree>
    <p:extLst>
      <p:ext uri="{BB962C8B-B14F-4D97-AF65-F5344CB8AC3E}">
        <p14:creationId xmlns:p14="http://schemas.microsoft.com/office/powerpoint/2010/main" val="343673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18FC98E4-9EBE-479C-B944-DFBA02A95B2F}"/>
              </a:ext>
            </a:extLst>
          </p:cNvPr>
          <p:cNvSpPr/>
          <p:nvPr/>
        </p:nvSpPr>
        <p:spPr>
          <a:xfrm>
            <a:off x="2964873" y="1720840"/>
            <a:ext cx="6096000" cy="3416320"/>
          </a:xfrm>
          <a:prstGeom prst="rect">
            <a:avLst/>
          </a:prstGeom>
        </p:spPr>
        <p:txBody>
          <a:bodyPr>
            <a:spAutoFit/>
          </a:bodyPr>
          <a:lstStyle/>
          <a:p>
            <a:pPr algn="ctr">
              <a:lnSpc>
                <a:spcPct val="90000"/>
              </a:lnSpc>
              <a:spcBef>
                <a:spcPct val="0"/>
              </a:spcBef>
              <a:spcAft>
                <a:spcPts val="600"/>
              </a:spcAft>
            </a:pPr>
            <a:r>
              <a:rPr lang="en-US" sz="6000" dirty="0">
                <a:solidFill>
                  <a:srgbClr val="FFFFFF"/>
                </a:solidFill>
                <a:latin typeface="Arial Black" panose="020B0A04020102020204" pitchFamily="34" charset="0"/>
              </a:rPr>
              <a:t>A spirit of faith always overcomes a spirit of fear</a:t>
            </a:r>
          </a:p>
        </p:txBody>
      </p:sp>
    </p:spTree>
    <p:extLst>
      <p:ext uri="{BB962C8B-B14F-4D97-AF65-F5344CB8AC3E}">
        <p14:creationId xmlns:p14="http://schemas.microsoft.com/office/powerpoint/2010/main" val="44735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828835"/>
            <a:ext cx="10707190" cy="1200329"/>
          </a:xfrm>
          <a:prstGeom prst="rect">
            <a:avLst/>
          </a:prstGeom>
          <a:solidFill>
            <a:srgbClr val="FFFFFF">
              <a:alpha val="43137"/>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3668"/>
                </a:solidFill>
                <a:effectLst/>
                <a:uLnTx/>
                <a:uFillTx/>
                <a:latin typeface="Arial" panose="020B0604020202020204" pitchFamily="34" charset="0"/>
                <a:ea typeface="+mn-ea"/>
                <a:cs typeface="Arial" panose="020B0604020202020204" pitchFamily="34" charset="0"/>
              </a:rPr>
              <a:t>We came to the land you showed us, it flows with milk and honey an this is its fruit. </a:t>
            </a:r>
          </a:p>
        </p:txBody>
      </p:sp>
      <p:sp>
        <p:nvSpPr>
          <p:cNvPr id="2" name="TextBox 1">
            <a:extLst>
              <a:ext uri="{FF2B5EF4-FFF2-40B4-BE49-F238E27FC236}">
                <a16:creationId xmlns:a16="http://schemas.microsoft.com/office/drawing/2014/main" id="{1DD63DAD-EC94-429C-8BB3-7FF179F71AF8}"/>
              </a:ext>
            </a:extLst>
          </p:cNvPr>
          <p:cNvSpPr txBox="1"/>
          <p:nvPr/>
        </p:nvSpPr>
        <p:spPr>
          <a:xfrm>
            <a:off x="6214771" y="4844514"/>
            <a:ext cx="460220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Numbers 13:27</a:t>
            </a:r>
          </a:p>
        </p:txBody>
      </p:sp>
    </p:spTree>
    <p:extLst>
      <p:ext uri="{BB962C8B-B14F-4D97-AF65-F5344CB8AC3E}">
        <p14:creationId xmlns:p14="http://schemas.microsoft.com/office/powerpoint/2010/main" val="347129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828835"/>
            <a:ext cx="10707190" cy="1200329"/>
          </a:xfrm>
          <a:prstGeom prst="rect">
            <a:avLst/>
          </a:prstGeom>
          <a:solidFill>
            <a:srgbClr val="FFFFFF">
              <a:alpha val="43137"/>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3668"/>
                </a:solidFill>
                <a:effectLst/>
                <a:uLnTx/>
                <a:uFillTx/>
                <a:latin typeface="Arial" panose="020B0604020202020204" pitchFamily="34" charset="0"/>
                <a:ea typeface="+mn-ea"/>
                <a:cs typeface="Arial" panose="020B0604020202020204" pitchFamily="34" charset="0"/>
              </a:rPr>
              <a:t>Let us go up at once and occupy it for we are able to overcome it!</a:t>
            </a:r>
          </a:p>
        </p:txBody>
      </p:sp>
      <p:sp>
        <p:nvSpPr>
          <p:cNvPr id="2" name="TextBox 1">
            <a:extLst>
              <a:ext uri="{FF2B5EF4-FFF2-40B4-BE49-F238E27FC236}">
                <a16:creationId xmlns:a16="http://schemas.microsoft.com/office/drawing/2014/main" id="{1DD63DAD-EC94-429C-8BB3-7FF179F71AF8}"/>
              </a:ext>
            </a:extLst>
          </p:cNvPr>
          <p:cNvSpPr txBox="1"/>
          <p:nvPr/>
        </p:nvSpPr>
        <p:spPr>
          <a:xfrm>
            <a:off x="6096000" y="4860557"/>
            <a:ext cx="460220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Numbers 13:30</a:t>
            </a:r>
          </a:p>
        </p:txBody>
      </p:sp>
    </p:spTree>
    <p:extLst>
      <p:ext uri="{BB962C8B-B14F-4D97-AF65-F5344CB8AC3E}">
        <p14:creationId xmlns:p14="http://schemas.microsoft.com/office/powerpoint/2010/main" val="385252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828835"/>
            <a:ext cx="10707190" cy="1200329"/>
          </a:xfrm>
          <a:prstGeom prst="rect">
            <a:avLst/>
          </a:prstGeom>
          <a:solidFill>
            <a:srgbClr val="FFFFFF">
              <a:alpha val="43137"/>
            </a:srgbClr>
          </a:solidFill>
        </p:spPr>
        <p:txBody>
          <a:bodyPr wrap="square" rtlCol="0">
            <a:spAutoFit/>
          </a:bodyPr>
          <a:lstStyle/>
          <a:p>
            <a:pPr lvl="0"/>
            <a:r>
              <a:rPr lang="en-US" sz="3600" b="1" dirty="0">
                <a:solidFill>
                  <a:srgbClr val="013668"/>
                </a:solidFill>
                <a:latin typeface="Arial" panose="020B0604020202020204" pitchFamily="34" charset="0"/>
                <a:cs typeface="Arial" panose="020B0604020202020204" pitchFamily="34" charset="0"/>
              </a:rPr>
              <a:t>We are not able to go up against the people for they are stronger then we are…</a:t>
            </a:r>
          </a:p>
        </p:txBody>
      </p:sp>
      <p:sp>
        <p:nvSpPr>
          <p:cNvPr id="2" name="TextBox 1">
            <a:extLst>
              <a:ext uri="{FF2B5EF4-FFF2-40B4-BE49-F238E27FC236}">
                <a16:creationId xmlns:a16="http://schemas.microsoft.com/office/drawing/2014/main" id="{1DD63DAD-EC94-429C-8BB3-7FF179F71AF8}"/>
              </a:ext>
            </a:extLst>
          </p:cNvPr>
          <p:cNvSpPr txBox="1"/>
          <p:nvPr/>
        </p:nvSpPr>
        <p:spPr>
          <a:xfrm>
            <a:off x="6096000" y="4860557"/>
            <a:ext cx="460220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Numbers 13:31</a:t>
            </a:r>
          </a:p>
        </p:txBody>
      </p:sp>
    </p:spTree>
    <p:extLst>
      <p:ext uri="{BB962C8B-B14F-4D97-AF65-F5344CB8AC3E}">
        <p14:creationId xmlns:p14="http://schemas.microsoft.com/office/powerpoint/2010/main" val="139343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DD418562-7E43-4726-9A9B-8D6A3AAFB462}"/>
              </a:ext>
            </a:extLst>
          </p:cNvPr>
          <p:cNvSpPr/>
          <p:nvPr/>
        </p:nvSpPr>
        <p:spPr>
          <a:xfrm>
            <a:off x="2207491" y="2468737"/>
            <a:ext cx="7777018" cy="1920526"/>
          </a:xfrm>
          <a:prstGeom prst="rect">
            <a:avLst/>
          </a:prstGeom>
        </p:spPr>
        <p:txBody>
          <a:bodyPr wrap="square">
            <a:spAutoFit/>
          </a:bodyPr>
          <a:lstStyle/>
          <a:p>
            <a:pPr algn="ctr">
              <a:lnSpc>
                <a:spcPct val="90000"/>
              </a:lnSpc>
              <a:spcBef>
                <a:spcPct val="0"/>
              </a:spcBef>
              <a:spcAft>
                <a:spcPts val="600"/>
              </a:spcAft>
            </a:pPr>
            <a:r>
              <a:rPr lang="en-US" sz="6600" b="1" dirty="0">
                <a:solidFill>
                  <a:srgbClr val="FFFFFF"/>
                </a:solidFill>
                <a:latin typeface="Arial Black" panose="020B0A04020102020204" pitchFamily="34" charset="0"/>
              </a:rPr>
              <a:t>A spirit of fear always costs </a:t>
            </a:r>
          </a:p>
        </p:txBody>
      </p:sp>
    </p:spTree>
    <p:extLst>
      <p:ext uri="{BB962C8B-B14F-4D97-AF65-F5344CB8AC3E}">
        <p14:creationId xmlns:p14="http://schemas.microsoft.com/office/powerpoint/2010/main" val="340312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771A5-2075-4A96-9D7D-10C86A4224B2}"/>
              </a:ext>
            </a:extLst>
          </p:cNvPr>
          <p:cNvSpPr txBox="1"/>
          <p:nvPr/>
        </p:nvSpPr>
        <p:spPr>
          <a:xfrm>
            <a:off x="742405" y="2828835"/>
            <a:ext cx="10707190" cy="1200329"/>
          </a:xfrm>
          <a:prstGeom prst="rect">
            <a:avLst/>
          </a:prstGeom>
          <a:solidFill>
            <a:srgbClr val="FFFFFF">
              <a:alpha val="43137"/>
            </a:srgbClr>
          </a:solidFill>
        </p:spPr>
        <p:txBody>
          <a:bodyPr wrap="square" rtlCol="0">
            <a:spAutoFit/>
          </a:bodyPr>
          <a:lstStyle/>
          <a:p>
            <a:pPr lvl="0"/>
            <a:r>
              <a:rPr lang="en-US" sz="3600" b="1" dirty="0">
                <a:solidFill>
                  <a:srgbClr val="013668"/>
                </a:solidFill>
                <a:latin typeface="Arial" panose="020B0604020202020204" pitchFamily="34" charset="0"/>
                <a:cs typeface="Arial" panose="020B0604020202020204" pitchFamily="34" charset="0"/>
              </a:rPr>
              <a:t>None of these men have seen my glory and the signs I have showed them will enter the land.</a:t>
            </a:r>
          </a:p>
        </p:txBody>
      </p:sp>
      <p:sp>
        <p:nvSpPr>
          <p:cNvPr id="2" name="TextBox 1">
            <a:extLst>
              <a:ext uri="{FF2B5EF4-FFF2-40B4-BE49-F238E27FC236}">
                <a16:creationId xmlns:a16="http://schemas.microsoft.com/office/drawing/2014/main" id="{1DD63DAD-EC94-429C-8BB3-7FF179F71AF8}"/>
              </a:ext>
            </a:extLst>
          </p:cNvPr>
          <p:cNvSpPr txBox="1"/>
          <p:nvPr/>
        </p:nvSpPr>
        <p:spPr>
          <a:xfrm>
            <a:off x="6096000" y="4860557"/>
            <a:ext cx="460220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Numbers 14:22</a:t>
            </a:r>
          </a:p>
        </p:txBody>
      </p:sp>
    </p:spTree>
    <p:extLst>
      <p:ext uri="{BB962C8B-B14F-4D97-AF65-F5344CB8AC3E}">
        <p14:creationId xmlns:p14="http://schemas.microsoft.com/office/powerpoint/2010/main" val="1348961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370</Words>
  <Application>Microsoft Office PowerPoint</Application>
  <PresentationFormat>Widescreen</PresentationFormat>
  <Paragraphs>30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dc:creator>
  <cp:lastModifiedBy>Ted Blair</cp:lastModifiedBy>
  <cp:revision>9</cp:revision>
  <dcterms:created xsi:type="dcterms:W3CDTF">2019-01-03T03:57:25Z</dcterms:created>
  <dcterms:modified xsi:type="dcterms:W3CDTF">2019-01-05T22:46:50Z</dcterms:modified>
</cp:coreProperties>
</file>